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D45-129F-4DF0-A454-314E6EDB547E}" type="datetimeFigureOut">
              <a:rPr lang="en-US" smtClean="0"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11076-2C1B-4157-8F05-BC1998DDF5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D45-129F-4DF0-A454-314E6EDB547E}" type="datetimeFigureOut">
              <a:rPr lang="en-US" smtClean="0"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11076-2C1B-4157-8F05-BC1998DDF5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D45-129F-4DF0-A454-314E6EDB547E}" type="datetimeFigureOut">
              <a:rPr lang="en-US" smtClean="0"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11076-2C1B-4157-8F05-BC1998DDF5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D45-129F-4DF0-A454-314E6EDB547E}" type="datetimeFigureOut">
              <a:rPr lang="en-US" smtClean="0"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11076-2C1B-4157-8F05-BC1998DDF5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D45-129F-4DF0-A454-314E6EDB547E}" type="datetimeFigureOut">
              <a:rPr lang="en-US" smtClean="0"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11076-2C1B-4157-8F05-BC1998DDF5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D45-129F-4DF0-A454-314E6EDB547E}" type="datetimeFigureOut">
              <a:rPr lang="en-US" smtClean="0"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11076-2C1B-4157-8F05-BC1998DDF5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D45-129F-4DF0-A454-314E6EDB547E}" type="datetimeFigureOut">
              <a:rPr lang="en-US" smtClean="0"/>
              <a:t>10/25/2010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11076-2C1B-4157-8F05-BC1998DDF5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D45-129F-4DF0-A454-314E6EDB547E}" type="datetimeFigureOut">
              <a:rPr lang="en-US" smtClean="0"/>
              <a:t>10/25/2010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11076-2C1B-4157-8F05-BC1998DDF5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D45-129F-4DF0-A454-314E6EDB547E}" type="datetimeFigureOut">
              <a:rPr lang="en-US" smtClean="0"/>
              <a:t>10/25/2010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11076-2C1B-4157-8F05-BC1998DDF5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D45-129F-4DF0-A454-314E6EDB547E}" type="datetimeFigureOut">
              <a:rPr lang="en-US" smtClean="0"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11076-2C1B-4157-8F05-BC1998DDF5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67D45-129F-4DF0-A454-314E6EDB547E}" type="datetimeFigureOut">
              <a:rPr lang="en-US" smtClean="0"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11076-2C1B-4157-8F05-BC1998DDF5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67D45-129F-4DF0-A454-314E6EDB547E}" type="datetimeFigureOut">
              <a:rPr lang="en-US" smtClean="0"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11076-2C1B-4157-8F05-BC1998DDF52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literacymethods.wikispaces.com/Passing+the+Praxis+PL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Passing the Praxis II PLT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Principles of Learning and Teaching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questions first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Reading the questions first will allow you to focus on the aspects of the case history that most apply 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Activate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structure of the test to your advantage:</a:t>
            </a:r>
          </a:p>
          <a:p>
            <a:r>
              <a:rPr lang="en-US" dirty="0" smtClean="0"/>
              <a:t>Quick pass through multiple choice</a:t>
            </a:r>
          </a:p>
          <a:p>
            <a:r>
              <a:rPr lang="en-US" dirty="0" smtClean="0"/>
              <a:t>First case history—answer both questions</a:t>
            </a:r>
          </a:p>
          <a:p>
            <a:r>
              <a:rPr lang="en-US" dirty="0" smtClean="0"/>
              <a:t>Second quick pass through multiple choice—you will probably get more answers here.</a:t>
            </a:r>
          </a:p>
          <a:p>
            <a:r>
              <a:rPr lang="en-US" dirty="0" smtClean="0"/>
              <a:t>Keep alternating until your test is done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24 Multiple Choice questions</a:t>
            </a:r>
          </a:p>
          <a:p>
            <a:r>
              <a:rPr lang="en-US" dirty="0" smtClean="0"/>
              <a:t>12 “Constructed Response” questions</a:t>
            </a:r>
          </a:p>
          <a:p>
            <a:r>
              <a:rPr lang="en-US" dirty="0" smtClean="0"/>
              <a:t>2 hour time limit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odoni MT" pitchFamily="18" charset="0"/>
                <a:hlinkClick r:id="rId2"/>
              </a:rPr>
              <a:t>http://literacymethods.wikispaces.com/Passing+the+Praxis+PLT</a:t>
            </a:r>
            <a:endParaRPr lang="en-US" dirty="0" smtClean="0">
              <a:latin typeface="Bodoni MT" pitchFamily="18" charset="0"/>
            </a:endParaRPr>
          </a:p>
          <a:p>
            <a:r>
              <a:rPr lang="en-US" dirty="0" smtClean="0">
                <a:latin typeface="Bodoni MT" pitchFamily="18" charset="0"/>
              </a:rPr>
              <a:t>Review information (flash cards)</a:t>
            </a:r>
          </a:p>
          <a:p>
            <a:r>
              <a:rPr lang="en-US" dirty="0" smtClean="0">
                <a:latin typeface="Bodoni MT" pitchFamily="18" charset="0"/>
              </a:rPr>
              <a:t>Resources (Pearson)</a:t>
            </a:r>
          </a:p>
          <a:p>
            <a:r>
              <a:rPr lang="en-US" dirty="0" smtClean="0">
                <a:latin typeface="Bodoni MT" pitchFamily="18" charset="0"/>
              </a:rPr>
              <a:t>Information about the exam</a:t>
            </a:r>
            <a:endParaRPr lang="en-US" dirty="0">
              <a:latin typeface="Bodoni MT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052908465_3de64f274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1447800"/>
            <a:ext cx="3657600" cy="3657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reader</a:t>
            </a:r>
            <a:endParaRPr lang="en-US" dirty="0"/>
          </a:p>
        </p:txBody>
      </p:sp>
      <p:pic>
        <p:nvPicPr>
          <p:cNvPr id="4" name="Content Placeholder 3" descr="PaperStack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905000"/>
            <a:ext cx="2907792" cy="290779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Readers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Lots of papers to read</a:t>
            </a:r>
          </a:p>
          <a:p>
            <a:r>
              <a:rPr lang="en-US" dirty="0" smtClean="0"/>
              <a:t>Possibly tired</a:t>
            </a:r>
          </a:p>
          <a:p>
            <a:r>
              <a:rPr lang="en-US" dirty="0" smtClean="0"/>
              <a:t>Possibly bored</a:t>
            </a:r>
          </a:p>
          <a:p>
            <a:r>
              <a:rPr lang="en-US" dirty="0" smtClean="0"/>
              <a:t>Possibly on a tight deadline</a:t>
            </a:r>
          </a:p>
          <a:p>
            <a:r>
              <a:rPr lang="en-US" dirty="0" smtClean="0"/>
              <a:t>May not be motivated to look for ways they can give points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r>
              <a:rPr lang="en-US" dirty="0" smtClean="0"/>
              <a:t>Help your reader give you points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Make the parts of your answers clear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“WHATs”</a:t>
            </a:r>
          </a:p>
          <a:p>
            <a:r>
              <a:rPr lang="en-US" dirty="0" smtClean="0"/>
              <a:t>Two “WHYs”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“Provide two suggestions and for each one  explain the benefits”</a:t>
            </a:r>
          </a:p>
          <a:p>
            <a:pPr>
              <a:buNone/>
            </a:pPr>
            <a:r>
              <a:rPr lang="en-US" dirty="0" smtClean="0"/>
              <a:t>Suggestion 1:  WHAT because WHY</a:t>
            </a:r>
          </a:p>
          <a:p>
            <a:pPr>
              <a:buNone/>
            </a:pPr>
            <a:r>
              <a:rPr lang="en-US" dirty="0" smtClean="0"/>
              <a:t>Suggestion 2:  WHAT because WHY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quality across all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make your first answer lengthy and then run out of time so your last answers are very short.</a:t>
            </a:r>
          </a:p>
          <a:p>
            <a:r>
              <a:rPr lang="en-US" dirty="0" smtClean="0"/>
              <a:t>Answer in such a way that you can maintain the same quality across all answers.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extra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write transitions or introductions</a:t>
            </a:r>
          </a:p>
          <a:p>
            <a:r>
              <a:rPr lang="en-US" dirty="0" smtClean="0"/>
              <a:t>Focus the bulk of your writing on making a good description of your suggestion and a good description of the benefits of your suggestion.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258</Words>
  <Application>Microsoft Office PowerPoint</Application>
  <PresentationFormat>On-screen Show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Passing the Praxis II PLT</vt:lpstr>
      <vt:lpstr>Format</vt:lpstr>
      <vt:lpstr>Resources</vt:lpstr>
      <vt:lpstr>Your reader</vt:lpstr>
      <vt:lpstr>Characteristics of Readers</vt:lpstr>
      <vt:lpstr>Help your reader give you points</vt:lpstr>
      <vt:lpstr>Make the parts of your answers clear</vt:lpstr>
      <vt:lpstr>Even quality across all answers</vt:lpstr>
      <vt:lpstr>No extra words</vt:lpstr>
      <vt:lpstr>Read questions first</vt:lpstr>
      <vt:lpstr>Activate brain</vt:lpstr>
    </vt:vector>
  </TitlesOfParts>
  <Company>Capital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Capital University</dc:creator>
  <cp:lastModifiedBy>Capital University</cp:lastModifiedBy>
  <cp:revision>9</cp:revision>
  <dcterms:created xsi:type="dcterms:W3CDTF">2010-10-25T20:18:36Z</dcterms:created>
  <dcterms:modified xsi:type="dcterms:W3CDTF">2010-10-25T21:39:11Z</dcterms:modified>
</cp:coreProperties>
</file>